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5" r:id="rId4"/>
    <p:sldId id="264" r:id="rId5"/>
    <p:sldId id="258" r:id="rId6"/>
    <p:sldId id="259" r:id="rId7"/>
    <p:sldId id="260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31"/>
  </p:normalViewPr>
  <p:slideViewPr>
    <p:cSldViewPr snapToGrid="0" snapToObjects="1">
      <p:cViewPr varScale="1">
        <p:scale>
          <a:sx n="74" d="100"/>
          <a:sy n="74" d="100"/>
        </p:scale>
        <p:origin x="176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55949-4F31-4B4D-9ED0-68380781DF9B}" type="datetimeFigureOut">
              <a:rPr lang="en-US" smtClean="0"/>
              <a:t>3/13/18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48B2-C219-3246-8707-7D8DFFB22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886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3/13/18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6" Type="http://schemas.openxmlformats.org/officeDocument/2006/relationships/image" Target="../media/image10.jpg"/><Relationship Id="rId7" Type="http://schemas.openxmlformats.org/officeDocument/2006/relationships/image" Target="../media/image11.jpg"/><Relationship Id="rId8" Type="http://schemas.openxmlformats.org/officeDocument/2006/relationships/image" Target="../media/image12.jpg"/><Relationship Id="rId9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EECE 5698: Lab 4 Photo Mosaic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Andrew </a:t>
            </a:r>
            <a:r>
              <a:rPr lang="en-US" dirty="0" err="1" smtClean="0"/>
              <a:t>Tu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8669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Tromsø</a:t>
            </a:r>
            <a:r>
              <a:rPr lang="en-US" dirty="0" smtClean="0"/>
              <a:t> </a:t>
            </a:r>
            <a:r>
              <a:rPr lang="en-US" dirty="0" err="1" smtClean="0"/>
              <a:t>Pano</a:t>
            </a:r>
            <a:r>
              <a:rPr lang="en-US" dirty="0" smtClean="0"/>
              <a:t> (in Place of campus)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1987968"/>
            <a:ext cx="6320766" cy="37561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74324" y="2122098"/>
            <a:ext cx="35713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Played around with included images</a:t>
            </a:r>
          </a:p>
          <a:p>
            <a:endParaRPr lang="en-US" dirty="0"/>
          </a:p>
          <a:p>
            <a:r>
              <a:rPr lang="en-US" dirty="0" smtClean="0"/>
              <a:t>“Goldilocks” overlap amount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Too much overlap, crazy distortions of overall image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Not enough overlap, script is unable to match enough points</a:t>
            </a:r>
          </a:p>
        </p:txBody>
      </p:sp>
    </p:spTree>
    <p:extLst>
      <p:ext uri="{BB962C8B-B14F-4D97-AF65-F5344CB8AC3E}">
        <p14:creationId xmlns:p14="http://schemas.microsoft.com/office/powerpoint/2010/main" val="2108125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Calibration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Calibrated using 23 images of the checker board</a:t>
            </a:r>
          </a:p>
          <a:p>
            <a:r>
              <a:rPr lang="en-US" dirty="0" smtClean="0"/>
              <a:t>Window size of 1px</a:t>
            </a:r>
          </a:p>
          <a:p>
            <a:r>
              <a:rPr lang="de-DE" dirty="0" err="1"/>
              <a:t>Focal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: </a:t>
            </a:r>
            <a:r>
              <a:rPr lang="de-DE" dirty="0" smtClean="0"/>
              <a:t> </a:t>
            </a:r>
            <a:r>
              <a:rPr lang="de-DE" dirty="0" err="1" smtClean="0"/>
              <a:t>fc</a:t>
            </a:r>
            <a:r>
              <a:rPr lang="de-DE" dirty="0" smtClean="0"/>
              <a:t> </a:t>
            </a:r>
            <a:r>
              <a:rPr lang="de-DE" dirty="0"/>
              <a:t>= [ 3798.09831   3786.69369 ] ± [ 0.84810   0.86363 </a:t>
            </a:r>
            <a:r>
              <a:rPr lang="de-DE" dirty="0" smtClean="0"/>
              <a:t>]</a:t>
            </a:r>
          </a:p>
          <a:p>
            <a:r>
              <a:rPr lang="de-DE" dirty="0" err="1" smtClean="0"/>
              <a:t>Principal</a:t>
            </a:r>
            <a:r>
              <a:rPr lang="de-DE" dirty="0" smtClean="0"/>
              <a:t> </a:t>
            </a:r>
            <a:r>
              <a:rPr lang="de-DE" dirty="0" err="1"/>
              <a:t>point</a:t>
            </a:r>
            <a:r>
              <a:rPr lang="de-DE" dirty="0"/>
              <a:t>: </a:t>
            </a:r>
            <a:r>
              <a:rPr lang="de-DE" dirty="0" smtClean="0"/>
              <a:t> cc </a:t>
            </a:r>
            <a:r>
              <a:rPr lang="de-DE" dirty="0"/>
              <a:t>= [ 1913.48815   1754.93413 ] ± [ 1.01761   1.08005 </a:t>
            </a:r>
            <a:r>
              <a:rPr lang="de-DE" dirty="0" smtClean="0"/>
              <a:t>]</a:t>
            </a:r>
          </a:p>
          <a:p>
            <a:r>
              <a:rPr lang="de-DE" dirty="0" err="1" smtClean="0"/>
              <a:t>Skew</a:t>
            </a:r>
            <a:r>
              <a:rPr lang="de-DE" dirty="0"/>
              <a:t>: </a:t>
            </a:r>
            <a:r>
              <a:rPr lang="de-DE" dirty="0" smtClean="0"/>
              <a:t> </a:t>
            </a:r>
            <a:r>
              <a:rPr lang="de-DE" dirty="0" err="1" smtClean="0"/>
              <a:t>alpha_c</a:t>
            </a:r>
            <a:r>
              <a:rPr lang="de-DE" dirty="0" smtClean="0"/>
              <a:t> </a:t>
            </a:r>
            <a:r>
              <a:rPr lang="de-DE" dirty="0"/>
              <a:t>= [ 0.00000 ] ± [ 0.00000  ]   =&gt; angle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axes</a:t>
            </a:r>
            <a:r>
              <a:rPr lang="de-DE" dirty="0"/>
              <a:t> = 90.00000 ± 0.00000 </a:t>
            </a:r>
            <a:r>
              <a:rPr lang="de-DE" dirty="0" err="1" smtClean="0"/>
              <a:t>degrees</a:t>
            </a:r>
            <a:endParaRPr lang="de-DE" dirty="0" smtClean="0"/>
          </a:p>
          <a:p>
            <a:r>
              <a:rPr lang="de-DE" dirty="0" err="1" smtClean="0"/>
              <a:t>Distortion</a:t>
            </a:r>
            <a:r>
              <a:rPr lang="de-DE" dirty="0"/>
              <a:t>: </a:t>
            </a:r>
            <a:r>
              <a:rPr lang="de-DE" dirty="0" err="1" smtClean="0"/>
              <a:t>kc</a:t>
            </a:r>
            <a:r>
              <a:rPr lang="de-DE" dirty="0" smtClean="0"/>
              <a:t> </a:t>
            </a:r>
            <a:r>
              <a:rPr lang="de-DE" dirty="0"/>
              <a:t>= [ 0.00765   -0.08426   -0.00826   0.00672  0.00000 ] ± [ 0.00074   0.00209   0.00009   0.00009  0.00000 </a:t>
            </a:r>
            <a:r>
              <a:rPr lang="de-DE" dirty="0" smtClean="0"/>
              <a:t>]</a:t>
            </a:r>
          </a:p>
          <a:p>
            <a:r>
              <a:rPr lang="de-DE" dirty="0" smtClean="0"/>
              <a:t>Pixel </a:t>
            </a:r>
            <a:r>
              <a:rPr lang="de-DE" dirty="0" err="1" smtClean="0"/>
              <a:t>error</a:t>
            </a:r>
            <a:r>
              <a:rPr lang="de-DE" dirty="0" smtClean="0"/>
              <a:t>: </a:t>
            </a:r>
            <a:r>
              <a:rPr lang="de-DE" dirty="0" err="1" smtClean="0"/>
              <a:t>err</a:t>
            </a:r>
            <a:r>
              <a:rPr lang="de-DE" dirty="0" smtClean="0"/>
              <a:t> </a:t>
            </a:r>
            <a:r>
              <a:rPr lang="de-DE" dirty="0"/>
              <a:t>= [ 0.24405   0.24795 ]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520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Calibration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185" y="2112205"/>
            <a:ext cx="3248285" cy="24857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299" y="2112205"/>
            <a:ext cx="3419666" cy="25708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50" y="2112205"/>
            <a:ext cx="3738530" cy="261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127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detection </a:t>
            </a:r>
            <a:r>
              <a:rPr lang="en-US" dirty="0" err="1" smtClean="0"/>
              <a:t>SetTing</a:t>
            </a:r>
            <a:r>
              <a:rPr lang="en-US" dirty="0" smtClean="0"/>
              <a:t>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80" y="2015732"/>
            <a:ext cx="5760104" cy="3450613"/>
          </a:xfrm>
        </p:spPr>
        <p:txBody>
          <a:bodyPr/>
          <a:lstStyle/>
          <a:p>
            <a:r>
              <a:rPr lang="en-US" dirty="0" smtClean="0"/>
              <a:t>Down sampled images to 300px X 300px</a:t>
            </a:r>
          </a:p>
          <a:p>
            <a:r>
              <a:rPr lang="en-US" dirty="0" smtClean="0"/>
              <a:t>1500 points taken</a:t>
            </a:r>
          </a:p>
          <a:p>
            <a:r>
              <a:rPr lang="en-US" dirty="0" smtClean="0"/>
              <a:t>Broke images up into 3 tiles for feature detection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349706" y="2208362"/>
            <a:ext cx="1362973" cy="2191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Tile 1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951344" y="2208362"/>
            <a:ext cx="1362973" cy="2191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Tile 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612032" y="2208362"/>
            <a:ext cx="1362973" cy="2191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Tile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770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Latin American Center - Montage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" t="1740" r="3540" b="2995"/>
          <a:stretch/>
        </p:blipFill>
        <p:spPr>
          <a:xfrm>
            <a:off x="3483511" y="1959879"/>
            <a:ext cx="5539409" cy="369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69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2266" y="964441"/>
            <a:ext cx="9603275" cy="7027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Latin American Center – Features</a:t>
            </a:r>
            <a:br>
              <a:rPr lang="en-US" dirty="0" smtClean="0"/>
            </a:br>
            <a:r>
              <a:rPr lang="en-US" sz="2000" dirty="0" smtClean="0"/>
              <a:t>(images down sampled to 300px x 300px)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46" y="2045307"/>
            <a:ext cx="2286000" cy="1714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333" y="2069428"/>
            <a:ext cx="2286000" cy="1714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120" y="2069428"/>
            <a:ext cx="2286000" cy="1714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695" y="2069428"/>
            <a:ext cx="2286000" cy="1714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087" y="4208078"/>
            <a:ext cx="2286000" cy="1714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904" y="4186187"/>
            <a:ext cx="2286000" cy="1714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132" y="4186187"/>
            <a:ext cx="2324746" cy="1714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695" y="4186187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67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Latin American Center </a:t>
            </a:r>
            <a:r>
              <a:rPr lang="en-US" dirty="0" err="1" smtClean="0"/>
              <a:t>Pano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sz="1800" dirty="0" smtClean="0"/>
              <a:t>(</a:t>
            </a:r>
            <a:r>
              <a:rPr lang="en-US" sz="1800" dirty="0"/>
              <a:t>images down sampled to 300px x 300px)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0" t="4143" r="7805" b="10213"/>
          <a:stretch/>
        </p:blipFill>
        <p:spPr>
          <a:xfrm>
            <a:off x="2535231" y="1981245"/>
            <a:ext cx="7435970" cy="374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34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Cinder Block Wall: Not Enough Features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" t="34737" r="50211" b="25283"/>
          <a:stretch/>
        </p:blipFill>
        <p:spPr>
          <a:xfrm>
            <a:off x="1173192" y="1984075"/>
            <a:ext cx="5382884" cy="27418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47" t="4026" r="1" b="1"/>
          <a:stretch/>
        </p:blipFill>
        <p:spPr>
          <a:xfrm>
            <a:off x="7503220" y="1984075"/>
            <a:ext cx="3425525" cy="41052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51579" y="5089584"/>
            <a:ext cx="5104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3 didn’t have enough features to extract</a:t>
            </a:r>
            <a:r>
              <a:rPr lang="en-US" smtClean="0"/>
              <a:t>, </a:t>
            </a:r>
          </a:p>
          <a:p>
            <a:r>
              <a:rPr lang="en-US" dirty="0" smtClean="0"/>
              <a:t>causing the code to throw an error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276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Cinder Block Wall</a:t>
            </a:r>
            <a:br>
              <a:rPr lang="en-US" dirty="0" smtClean="0"/>
            </a:br>
            <a:r>
              <a:rPr lang="en-US" sz="1800" dirty="0"/>
              <a:t>(images down sampled to 300px x 300px)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2015732"/>
            <a:ext cx="2878881" cy="345061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Ran code on a cinder block wall with more distinct features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Still saw significant distortions when </a:t>
            </a:r>
            <a:r>
              <a:rPr lang="en-US" smtClean="0"/>
              <a:t>creating panorama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999" y="1853754"/>
            <a:ext cx="3330564" cy="11242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" r="67933" b="73644"/>
          <a:stretch/>
        </p:blipFill>
        <p:spPr>
          <a:xfrm>
            <a:off x="4784181" y="3558645"/>
            <a:ext cx="6904630" cy="1794293"/>
          </a:xfrm>
          <a:prstGeom prst="rect">
            <a:avLst/>
          </a:prstGeom>
        </p:spPr>
      </p:pic>
      <p:cxnSp>
        <p:nvCxnSpPr>
          <p:cNvPr id="7" name="Straight Connector 6"/>
          <p:cNvCxnSpPr>
            <a:stCxn id="4" idx="1"/>
          </p:cNvCxnSpPr>
          <p:nvPr/>
        </p:nvCxnSpPr>
        <p:spPr>
          <a:xfrm flipH="1">
            <a:off x="4744528" y="2415896"/>
            <a:ext cx="2345471" cy="1103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4" idx="3"/>
          </p:cNvCxnSpPr>
          <p:nvPr/>
        </p:nvCxnSpPr>
        <p:spPr>
          <a:xfrm>
            <a:off x="10420563" y="2415896"/>
            <a:ext cx="1268248" cy="1142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3600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123</TotalTime>
  <Words>228</Words>
  <Application>Microsoft Macintosh PowerPoint</Application>
  <PresentationFormat>Widescreen</PresentationFormat>
  <Paragraphs>34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Gill Sans MT</vt:lpstr>
      <vt:lpstr>Arial</vt:lpstr>
      <vt:lpstr>Gallery</vt:lpstr>
      <vt:lpstr>EECE 5698: Lab 4 Photo Mosaic</vt:lpstr>
      <vt:lpstr>Calibration</vt:lpstr>
      <vt:lpstr>Calibration</vt:lpstr>
      <vt:lpstr>Feature detection SetTing Summary</vt:lpstr>
      <vt:lpstr>Latin American Center - Montage</vt:lpstr>
      <vt:lpstr>Latin American Center – Features (images down sampled to 300px x 300px)</vt:lpstr>
      <vt:lpstr>Latin American Center Pano  (images down sampled to 300px x 300px)</vt:lpstr>
      <vt:lpstr>Cinder Block Wall: Not Enough Features</vt:lpstr>
      <vt:lpstr>Different Cinder Block Wall (images down sampled to 300px x 300px)</vt:lpstr>
      <vt:lpstr>Tromsø Pano (in Place of campus)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EECE 5698: Lab 4 Photo Mosaic</dc:title>
  <dc:creator>Microsoft Office User</dc:creator>
  <cp:lastModifiedBy>Microsoft Office User</cp:lastModifiedBy>
  <cp:revision>9</cp:revision>
  <dcterms:created xsi:type="dcterms:W3CDTF">2018-03-14T01:55:04Z</dcterms:created>
  <dcterms:modified xsi:type="dcterms:W3CDTF">2018-03-14T03:58:31Z</dcterms:modified>
</cp:coreProperties>
</file>